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8" d="100"/>
          <a:sy n="98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05/02/1443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620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05/02/1443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474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05/02/1443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425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05/02/1443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0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05/02/1443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152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05/02/1443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036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05/02/1443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265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05/02/1443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273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05/02/1443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882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05/02/1443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623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105A-A173-4275-916F-CFBA0A471B36}" type="datetimeFigureOut">
              <a:rPr lang="fa-IR" smtClean="0"/>
              <a:t>05/02/1443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043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105A-A173-4275-916F-CFBA0A471B36}" type="datetimeFigureOut">
              <a:rPr lang="fa-IR" smtClean="0"/>
              <a:t>05/02/1443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2FBFA-9F04-47A3-9B8C-D597B1A474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769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9" y="759145"/>
            <a:ext cx="7742858" cy="51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57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1403350" y="692150"/>
            <a:ext cx="6400800" cy="4465638"/>
          </a:xfrm>
        </p:spPr>
        <p:txBody>
          <a:bodyPr>
            <a:normAutofit fontScale="97500"/>
          </a:bodyPr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76225"/>
            <a:ext cx="895350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93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544616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04800"/>
            <a:ext cx="905827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49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6064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90550"/>
            <a:ext cx="81534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24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A9E7E0EF330E649B0CF1BD79780F5F4" ma:contentTypeVersion="" ma:contentTypeDescription="یک سند جدید ایجاد کنید." ma:contentTypeScope="" ma:versionID="9c49cacde68bba54a607578e3ce703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554cae1b07bf1b86e5de3962bd1fdb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1114B7-1121-48B7-BE5F-D4145EA1357C}"/>
</file>

<file path=customXml/itemProps2.xml><?xml version="1.0" encoding="utf-8"?>
<ds:datastoreItem xmlns:ds="http://schemas.openxmlformats.org/officeDocument/2006/customXml" ds:itemID="{8A5BF9A0-41DF-4E20-9390-9594952AD466}"/>
</file>

<file path=customXml/itemProps3.xml><?xml version="1.0" encoding="utf-8"?>
<ds:datastoreItem xmlns:ds="http://schemas.openxmlformats.org/officeDocument/2006/customXml" ds:itemID="{3786BB8C-C9DC-4F6A-BC03-D91FD898458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karbar</dc:creator>
  <cp:lastModifiedBy>karbar</cp:lastModifiedBy>
  <cp:revision>3</cp:revision>
  <dcterms:created xsi:type="dcterms:W3CDTF">2021-12-06T06:37:50Z</dcterms:created>
  <dcterms:modified xsi:type="dcterms:W3CDTF">2021-12-06T07:21:15Z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0x0101003A9E7E0EF330E649B0CF1BD79780F5F4</vt:lpwstr>
  </property>
</Properties>
</file>